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2DB2-EA84-4B9B-B8E8-882B4AEB043C}" type="datetimeFigureOut">
              <a:rPr lang="hu-HU" smtClean="0"/>
              <a:t>2017.08.01.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5B04-530D-48CE-A529-E9659BDA80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935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2DB2-EA84-4B9B-B8E8-882B4AEB043C}" type="datetimeFigureOut">
              <a:rPr lang="hu-HU" smtClean="0"/>
              <a:t>2017.08.01.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5B04-530D-48CE-A529-E9659BDA80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940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2DB2-EA84-4B9B-B8E8-882B4AEB043C}" type="datetimeFigureOut">
              <a:rPr lang="hu-HU" smtClean="0"/>
              <a:t>2017.08.01.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5B04-530D-48CE-A529-E9659BDA80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0128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2DB2-EA84-4B9B-B8E8-882B4AEB043C}" type="datetimeFigureOut">
              <a:rPr lang="hu-HU" smtClean="0"/>
              <a:t>2017.08.01.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5B04-530D-48CE-A529-E9659BDA80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5285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2DB2-EA84-4B9B-B8E8-882B4AEB043C}" type="datetimeFigureOut">
              <a:rPr lang="hu-HU" smtClean="0"/>
              <a:t>2017.08.01.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5B04-530D-48CE-A529-E9659BDA80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582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2DB2-EA84-4B9B-B8E8-882B4AEB043C}" type="datetimeFigureOut">
              <a:rPr lang="hu-HU" smtClean="0"/>
              <a:t>2017.08.01.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5B04-530D-48CE-A529-E9659BDA80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724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2DB2-EA84-4B9B-B8E8-882B4AEB043C}" type="datetimeFigureOut">
              <a:rPr lang="hu-HU" smtClean="0"/>
              <a:t>2017.08.01.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5B04-530D-48CE-A529-E9659BDA80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072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2DB2-EA84-4B9B-B8E8-882B4AEB043C}" type="datetimeFigureOut">
              <a:rPr lang="hu-HU" smtClean="0"/>
              <a:t>2017.08.01.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5B04-530D-48CE-A529-E9659BDA80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2372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2DB2-EA84-4B9B-B8E8-882B4AEB043C}" type="datetimeFigureOut">
              <a:rPr lang="hu-HU" smtClean="0"/>
              <a:t>2017.08.01.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5B04-530D-48CE-A529-E9659BDA80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3884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2DB2-EA84-4B9B-B8E8-882B4AEB043C}" type="datetimeFigureOut">
              <a:rPr lang="hu-HU" smtClean="0"/>
              <a:t>2017.08.01.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5B04-530D-48CE-A529-E9659BDA80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769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2DB2-EA84-4B9B-B8E8-882B4AEB043C}" type="datetimeFigureOut">
              <a:rPr lang="hu-HU" smtClean="0"/>
              <a:t>2017.08.01.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5B04-530D-48CE-A529-E9659BDA80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789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2DB2-EA84-4B9B-B8E8-882B4AEB043C}" type="datetimeFigureOut">
              <a:rPr lang="hu-HU" smtClean="0"/>
              <a:t>2017.08.01.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75B04-530D-48CE-A529-E9659BDA80C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527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 descr="betor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01600" y="-9798"/>
            <a:ext cx="12293600" cy="6867798"/>
          </a:xfrm>
          <a:prstGeom prst="rect">
            <a:avLst/>
          </a:prstGeom>
          <a:noFill/>
          <a:effectLst>
            <a:outerShdw blurRad="1117600" dist="50800" dir="5400000" sx="99000" sy="99000" algn="ctr" rotWithShape="0">
              <a:schemeClr val="bg1">
                <a:alpha val="9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07658" y="-9798"/>
            <a:ext cx="8534400" cy="2912655"/>
          </a:xfrm>
        </p:spPr>
        <p:txBody>
          <a:bodyPr>
            <a:normAutofit/>
          </a:bodyPr>
          <a:lstStyle/>
          <a:p>
            <a:pPr algn="ctr"/>
            <a:r>
              <a:rPr lang="hu-HU" sz="13300" dirty="0" smtClean="0">
                <a:latin typeface="Garamond" panose="02020404030301010803" pitchFamily="18" charset="0"/>
              </a:rPr>
              <a:t>Várvédő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2700" b="1" dirty="0" smtClean="0">
                <a:latin typeface="Garamond" panose="02020404030301010803" pitchFamily="18" charset="0"/>
              </a:rPr>
              <a:t>AZ OTTHONOK VÉDELMÉNEK ÚJ KORSZAKA</a:t>
            </a:r>
            <a:endParaRPr lang="hu-HU" sz="2700" b="1" dirty="0">
              <a:latin typeface="Garamond" panose="02020404030301010803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814284" y="5646057"/>
            <a:ext cx="9535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latin typeface="Garamond" panose="02020404030301010803" pitchFamily="18" charset="0"/>
              </a:rPr>
              <a:t>A TOLNA MEGYEI RENDŐR-FŐKAPITÁNYSÁG ÁLTAL KIDOLGOZOTT PROGRAM ALAPJÁN</a:t>
            </a:r>
            <a:endParaRPr lang="hu-HU" sz="24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69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888316" y="694652"/>
            <a:ext cx="10444398" cy="728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4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Vagyonvédelmi tanácsok biztonsága érdekében</a:t>
            </a:r>
            <a:endParaRPr lang="hu-H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696686" y="2767157"/>
            <a:ext cx="6096000" cy="1673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Egy kapura, ajtóra kihelyezett matrica, is elgondolkodtatja a hívatlan </a:t>
            </a:r>
            <a:r>
              <a:rPr lang="hu-HU" sz="3200" b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látogatót!</a:t>
            </a:r>
            <a:endParaRPr lang="hu-H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Kép 3" descr="H:\Asztal\Bűnügyes\Bűnmegelőzés\VIKI\Vagyonvédelem\kamerával megfigyelt terüle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371" y="1915886"/>
            <a:ext cx="4151085" cy="39043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772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56087" y="709166"/>
            <a:ext cx="10444398" cy="728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4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Vagyonvédelmi tanácsok biztonsága érdekében</a:t>
            </a:r>
            <a:endParaRPr lang="hu-H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656087" y="3304185"/>
            <a:ext cx="6096000" cy="11281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Elektromos ajtóék, ha akkor jön a betörő, amikor otthon alszunk…</a:t>
            </a:r>
            <a:endParaRPr lang="hu-H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Kép 3" descr="H:\Asztal\Bűnügyes\Bűnmegelőzés\VIKI\Vagyonvédelem\elektromos_ajtoek_-_nyitasjelzo_riaszto_1429_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285" y="1799771"/>
            <a:ext cx="3236685" cy="4354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944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888315" y="680138"/>
            <a:ext cx="10444398" cy="728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4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Vagyonvédelmi tanácsok biztonsága érdekében</a:t>
            </a:r>
            <a:endParaRPr lang="hu-H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813800" y="2053878"/>
            <a:ext cx="5758499" cy="11462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Több ponton záródó biztonsági </a:t>
            </a:r>
            <a:endParaRPr lang="hu-HU" sz="3200" b="1" dirty="0" smtClean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200" b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zárak</a:t>
            </a:r>
            <a:r>
              <a:rPr lang="hu-HU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3200" b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zárvédő pajzsok,</a:t>
            </a:r>
            <a:endParaRPr lang="hu-H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Kép 3" descr="H:\Asztal\Bűnügyes\Bűnmegelőzés\VIKI\Vagyonvédelem\biztonsági záras ajtó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143" y="1788003"/>
            <a:ext cx="3468914" cy="32484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Kép 4" descr="H:\Asztal\Bűnügyes\Bűnmegelőzés\VIKI\Vagyonvédelem\212842_01_biztonsagi-pajzs-90mm--gombos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110" y="2474374"/>
            <a:ext cx="2002972" cy="267062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Kép 6" descr="H:\Asztal\Bűnügyes\Bűnmegelőzés\VIKI\Vagyonvédelem\hevederzár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32" y="3686629"/>
            <a:ext cx="3226567" cy="295323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églalap 7"/>
          <p:cNvSpPr/>
          <p:nvPr/>
        </p:nvSpPr>
        <p:spPr>
          <a:xfrm>
            <a:off x="3900221" y="5328960"/>
            <a:ext cx="6499921" cy="11462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200" b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heveder zárak alkalmazása </a:t>
            </a:r>
            <a:r>
              <a:rPr lang="hu-HU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</a:t>
            </a:r>
            <a:r>
              <a:rPr lang="hu-HU" sz="3200" b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ajtónk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200" b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biztonságosabbá tételéhez.</a:t>
            </a:r>
            <a:endParaRPr lang="hu-H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52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846025" y="299854"/>
            <a:ext cx="10444398" cy="728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4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Vagyonvédelmi tanácsok biztonsága érdekében</a:t>
            </a:r>
            <a:endParaRPr lang="hu-H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4163907" y="2335208"/>
            <a:ext cx="4254378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hu-HU" sz="2800" b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Kamerarendszer</a:t>
            </a:r>
            <a:endParaRPr lang="hu-H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Kép 3" descr="H:\Asztal\Bűnügyes\Bűnmegelőzés\VIKI\Vagyonvédelem\kamer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699" y="1248230"/>
            <a:ext cx="3371271" cy="221996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églalap 4"/>
          <p:cNvSpPr/>
          <p:nvPr/>
        </p:nvSpPr>
        <p:spPr>
          <a:xfrm>
            <a:off x="846025" y="3658125"/>
            <a:ext cx="3038331" cy="5375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Riasztóberendezés</a:t>
            </a:r>
            <a:endParaRPr lang="hu-H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Kép 5" descr="H:\Asztal\Bűnügyes\Bűnmegelőzés\VIKI\Vagyonvédelem\riasztó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562" y="4195644"/>
            <a:ext cx="3601130" cy="249645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Kép 6" descr="H:\Asztal\Bűnügyes\Bűnmegelőzés\VIKI\Vagyonvédelem\sziréna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494" y="4762027"/>
            <a:ext cx="1331642" cy="136369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églalap 7"/>
          <p:cNvSpPr/>
          <p:nvPr/>
        </p:nvSpPr>
        <p:spPr>
          <a:xfrm>
            <a:off x="7932003" y="3897369"/>
            <a:ext cx="3358420" cy="5375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Falba rögzíthető széf</a:t>
            </a:r>
            <a:endParaRPr lang="hu-H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Kép 8" descr="H:\Asztal\Bűnügyes\Bűnmegelőzés\VIKI\Vagyonvédelem\széf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285" y="4446595"/>
            <a:ext cx="2728685" cy="241140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églalap 9"/>
          <p:cNvSpPr/>
          <p:nvPr/>
        </p:nvSpPr>
        <p:spPr>
          <a:xfrm>
            <a:off x="452238" y="1419358"/>
            <a:ext cx="5485797" cy="6027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És ha a pénztárcánk is engedi:</a:t>
            </a:r>
            <a:endParaRPr lang="hu-HU" sz="32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54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84947" y="760719"/>
            <a:ext cx="9140451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Lakóháza és vagyona védelme érdekében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tájékozódjon az Ön számára megfelelő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vagyonvédelmi lehetőségekről.</a:t>
            </a:r>
            <a:endParaRPr kumimoji="0" lang="hu-HU" altLang="hu-H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Kép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638" y="3367316"/>
            <a:ext cx="2397071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699657" y="348660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38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569028" y="840190"/>
            <a:ext cx="7315200" cy="4439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600" b="1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Komplex bűnmegelőzési program, amelynek célja:</a:t>
            </a:r>
            <a:endParaRPr lang="hu-HU" sz="36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2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az otthonok biztonságának javítása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2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a betöréses lopások, azon belül is a lakásbetörések megelőzése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2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a lakosság szubjektív biztonságérzetének javítása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2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áldozattá válás megelőzése</a:t>
            </a:r>
          </a:p>
        </p:txBody>
      </p:sp>
      <p:pic>
        <p:nvPicPr>
          <p:cNvPr id="5" name="Kép 4" descr="jelveny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829" y="5471886"/>
            <a:ext cx="885598" cy="12109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209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:\Asztal\2016\Bűnmegelőzés\VIKI\betörő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71" y="480423"/>
            <a:ext cx="2075543" cy="203054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églalap 2"/>
          <p:cNvSpPr/>
          <p:nvPr/>
        </p:nvSpPr>
        <p:spPr>
          <a:xfrm>
            <a:off x="3599543" y="480423"/>
            <a:ext cx="52396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4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Amit a betörő gondol:</a:t>
            </a:r>
            <a:endParaRPr lang="hu-HU" sz="4000" dirty="0"/>
          </a:p>
        </p:txBody>
      </p:sp>
      <p:sp>
        <p:nvSpPr>
          <p:cNvPr id="4" name="Téglalap 3"/>
          <p:cNvSpPr/>
          <p:nvPr/>
        </p:nvSpPr>
        <p:spPr>
          <a:xfrm>
            <a:off x="1596570" y="1857828"/>
            <a:ext cx="9797143" cy="429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„Igen, megnézem, hogy vannak-e a kocsibejáródon újságok. Néha még egy pizzafutár szórólapját is odateszem, hogy lássam, mennyi idő alatt viszed el onnan.”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„A két dolog, amit a legjobban utálok: a hangos kutyák és a kíváncsiskodó szomszédok.”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„Egy hangos tévé vagy rádió jobban elriaszt, mint a legjobb riasztórendszerek. A </a:t>
            </a:r>
            <a:r>
              <a:rPr lang="hu-HU" sz="2100" b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csend és </a:t>
            </a: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sötét jelzi, hogy nem vagy otthon.”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„Igazad van: nincs időm arra, hogy feltörjem a széfed, amelyben az értékeidet </a:t>
            </a:r>
            <a:r>
              <a:rPr lang="hu-HU" sz="2100" b="1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őrzöd</a:t>
            </a: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Viszont ha nincs lecsavarozva, elviszem magammal.”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4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u-H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0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:\Asztal\2016\Bűnmegelőzés\VIKI\betörő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86" y="480423"/>
            <a:ext cx="1766660" cy="171123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églalap 2"/>
          <p:cNvSpPr/>
          <p:nvPr/>
        </p:nvSpPr>
        <p:spPr>
          <a:xfrm>
            <a:off x="3425372" y="805934"/>
            <a:ext cx="59218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4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Amit a betörő gondol:</a:t>
            </a:r>
            <a:endParaRPr lang="hu-HU" sz="4000" dirty="0"/>
          </a:p>
        </p:txBody>
      </p:sp>
      <p:sp>
        <p:nvSpPr>
          <p:cNvPr id="4" name="Téglalap 3"/>
          <p:cNvSpPr/>
          <p:nvPr/>
        </p:nvSpPr>
        <p:spPr>
          <a:xfrm>
            <a:off x="1376816" y="2438399"/>
            <a:ext cx="9535885" cy="3652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„Tényleg azt gondolod, hogy nem nézek bele a zoknis fiókodba? Szinte mindig belenézek, ahogy a többi ruhásszekrényedbe, az éjjeliszekrényedbe és a gyógyszeres fiókodba is.”</a:t>
            </a:r>
            <a:endParaRPr lang="hu-HU" sz="21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u-HU" sz="21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„Először mindig kopogok. Ha ajtót nyitsz, útbaigazítást kérek, vagy felajánlom, hogy kitisztítom a csatornádat. Könnyű a bizalmadba </a:t>
            </a:r>
            <a:r>
              <a:rPr lang="hu-HU" sz="2100" b="1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férkőznöm</a:t>
            </a:r>
            <a:r>
              <a:rPr lang="hu-HU" sz="2100" b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hu-HU" sz="21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2100" b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„A házad, lakásod kulcsait a lábtörlő alá, vagy a virágcserépbe rejted? Nagyszerű, így legalább könnyedén, hangtalanul be tudok hozzád jutni!”</a:t>
            </a:r>
            <a:endParaRPr lang="hu-HU" sz="21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hu-HU" sz="21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41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:\Asztal\2016\Bűnmegelőzés\VIKI\betörő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85" y="480422"/>
            <a:ext cx="2002971" cy="195797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églalap 2"/>
          <p:cNvSpPr/>
          <p:nvPr/>
        </p:nvSpPr>
        <p:spPr>
          <a:xfrm>
            <a:off x="3946691" y="628154"/>
            <a:ext cx="54730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4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Amit a betörő gondol:</a:t>
            </a:r>
            <a:endParaRPr lang="hu-HU" sz="4000" dirty="0"/>
          </a:p>
        </p:txBody>
      </p:sp>
      <p:sp>
        <p:nvSpPr>
          <p:cNvPr id="5" name="Téglalap 4"/>
          <p:cNvSpPr/>
          <p:nvPr/>
        </p:nvSpPr>
        <p:spPr>
          <a:xfrm>
            <a:off x="1277257" y="2191658"/>
            <a:ext cx="10160000" cy="3538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„Esik az eső, az esernyőddel szenvedsz, és elfelejted bezárni a bejárati ajtót – érthető.</a:t>
            </a:r>
            <a:endParaRPr lang="hu-HU" sz="2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Én viszont nem veszek ki szabadnapot a rossz időjárás miatt.”</a:t>
            </a:r>
            <a:endParaRPr lang="hu-HU" sz="2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„A riasztó csak akkor akadály, ha használod. Ha anélkül hagyod el otthonod, hogy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beüzemelnéd, biztosan bejutok a házadba.”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„Szeretek benézni az ablakodon. Keresem a jeleit annak, hogy otthon vagy, és megnézem, van-e síkképernyős tévéd vagy játékkonzolod. Átvezetek vagy végig sétálok a szomszédságodon este, mielőtt még leengednéd a redőnyöket, hogy </a:t>
            </a:r>
            <a:r>
              <a:rPr lang="hu-HU" sz="2100" b="1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kiválasszam</a:t>
            </a: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célpontjaimat.”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61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:\Asztal\2016\Bűnmegelőzés\VIKI\betörő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86" y="480423"/>
            <a:ext cx="1766660" cy="171123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églalap 2"/>
          <p:cNvSpPr/>
          <p:nvPr/>
        </p:nvSpPr>
        <p:spPr>
          <a:xfrm>
            <a:off x="3656406" y="734479"/>
            <a:ext cx="54005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4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Amit a betörő gondol:</a:t>
            </a:r>
            <a:endParaRPr lang="hu-HU" sz="4000" dirty="0"/>
          </a:p>
        </p:txBody>
      </p:sp>
      <p:sp>
        <p:nvSpPr>
          <p:cNvPr id="4" name="Téglalap 3"/>
          <p:cNvSpPr/>
          <p:nvPr/>
        </p:nvSpPr>
        <p:spPr>
          <a:xfrm>
            <a:off x="1219200" y="2191657"/>
            <a:ext cx="10334171" cy="3500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„Örülök, hogy megosztod a nyaralásod képeit a Facebookon. Így már tudom, hogy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nem vagy otthon.”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„Úgy mentél el otthonról, hogy nyitva hagytad az ablakodat. Neked friss levegő, nekem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egy meghívás.”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„Télen az érintetlen hó a házad körül egyértelmű jel arra, hogy távol vagy. Örülök,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1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hogy nem jutott eszedbe megkérni egy szomszédot, hogy csináljon autó- és lábnyomokat a kocsibejáródra.”</a:t>
            </a:r>
            <a:endParaRPr lang="hu-HU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hu-HU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u-H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30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56397" y="700314"/>
            <a:ext cx="1067920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 adjon esélyt a betörőknek!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Fogadja meg alábbi tanácsainkat, hogy NE váljon áldozattá!</a:t>
            </a:r>
            <a:endParaRPr kumimoji="0" lang="hu-HU" altLang="hu-H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Kép 9" descr="betörő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144" y="2513088"/>
            <a:ext cx="3572862" cy="3825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346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96686" y="435429"/>
            <a:ext cx="10798628" cy="728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4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Vagyonvédelmi tanácsok biztonsága érdekében</a:t>
            </a:r>
            <a:endParaRPr lang="hu-H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856343" y="2554514"/>
            <a:ext cx="5471886" cy="2182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bejárati ajtót, kaput mindig tartsa zárva, a kulcsot ne hagyja a zárban, illetve a lábtörlő </a:t>
            </a:r>
            <a:r>
              <a:rPr lang="hu-HU" sz="3200" b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alatt!</a:t>
            </a:r>
            <a:endParaRPr lang="hu-H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Kép 3" descr="H:\Asztal\Bűnügyes\Bűnmegelőzés\VIKI\Vagyonvédelem\ajtó és kulc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857" y="1553029"/>
            <a:ext cx="4383314" cy="44123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945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946372" y="723681"/>
            <a:ext cx="10444398" cy="728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4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Vagyonvédelmi tanácsok biztonsága érdekében</a:t>
            </a:r>
            <a:endParaRPr lang="hu-H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435428" y="2288185"/>
            <a:ext cx="6096000" cy="21835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betörő nem szereti, ha kutya őrzi a házat. Legolcsóbb megelőzési módszer </a:t>
            </a:r>
            <a:r>
              <a:rPr lang="hu-HU" sz="3200" b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lehet a </a:t>
            </a:r>
            <a:r>
              <a:rPr lang="hu-HU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kapura kihelyezett </a:t>
            </a:r>
            <a:r>
              <a:rPr lang="hu-HU" sz="3200" b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tábla!</a:t>
            </a:r>
            <a:endParaRPr lang="hu-H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Kép 3" descr="H:\Asztal\Bűnügyes\Bűnmegelőzés\VIKI\Vagyonvédelem\harapós kuty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313" y="1988457"/>
            <a:ext cx="4528457" cy="3222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331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321</Words>
  <Application>Microsoft Office PowerPoint</Application>
  <PresentationFormat>Szélesvásznú</PresentationFormat>
  <Paragraphs>64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Garamond</vt:lpstr>
      <vt:lpstr>Times New Roman</vt:lpstr>
      <vt:lpstr>Office-téma</vt:lpstr>
      <vt:lpstr>Várvédő AZ OTTHONOK VÉDELMÉNEK ÚJ KORSZAKA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Várvédő AZ OTTHONOK VÉDELMÉNEK ÚJ KORSZAKA</dc:title>
  <dc:creator>Keresztes Viktória</dc:creator>
  <cp:lastModifiedBy>Keresztes Viktória</cp:lastModifiedBy>
  <cp:revision>10</cp:revision>
  <dcterms:created xsi:type="dcterms:W3CDTF">2017-04-26T13:30:56Z</dcterms:created>
  <dcterms:modified xsi:type="dcterms:W3CDTF">2017-08-01T13:19:39Z</dcterms:modified>
</cp:coreProperties>
</file>